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3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80DE30E-B892-494E-BC85-E53123C4EB0F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65E711E-3226-4078-A14C-9EB0340AE8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gif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семинар школьных библиотекарей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мая 2018 года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6449973" y="3089717"/>
            <a:ext cx="2442507" cy="77133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Учащийся 6 класса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МБОУ «СОШ с.Ядыгерь»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err="1" smtClean="0">
                <a:solidFill>
                  <a:schemeClr val="tx1"/>
                </a:solidFill>
              </a:rPr>
              <a:t>Башаров</a:t>
            </a:r>
            <a:r>
              <a:rPr lang="ru-RU" sz="1600" dirty="0" smtClean="0">
                <a:solidFill>
                  <a:schemeClr val="tx1"/>
                </a:solidFill>
              </a:rPr>
              <a:t> Ислам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700807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</a:rPr>
              <a:t>«Героизм – норма жизни»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7604" y="2154953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smtClean="0">
                <a:solidFill>
                  <a:srgbClr val="C00000"/>
                </a:solidFill>
              </a:rPr>
              <a:t>К 76 </a:t>
            </a:r>
            <a:r>
              <a:rPr lang="ru-RU" i="1" dirty="0" err="1" smtClean="0">
                <a:solidFill>
                  <a:srgbClr val="C00000"/>
                </a:solidFill>
              </a:rPr>
              <a:t>летию</a:t>
            </a:r>
            <a:r>
              <a:rPr lang="ru-RU" i="1" dirty="0" smtClean="0">
                <a:solidFill>
                  <a:srgbClr val="C00000"/>
                </a:solidFill>
              </a:rPr>
              <a:t> героического подвига лётчика-аса  А.П.Маресьева 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(по книге  </a:t>
            </a:r>
            <a:r>
              <a:rPr lang="ru-RU" i="1" dirty="0" err="1" smtClean="0">
                <a:solidFill>
                  <a:srgbClr val="C00000"/>
                </a:solidFill>
              </a:rPr>
              <a:t>Б.Полевого</a:t>
            </a:r>
            <a:r>
              <a:rPr lang="ru-RU" i="1" dirty="0" smtClean="0">
                <a:solidFill>
                  <a:srgbClr val="C00000"/>
                </a:solidFill>
              </a:rPr>
              <a:t> «Повесть о настоящем человеке»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4099" name="Picture 3" descr="C:\Users\Нияз\Desktop\TzKGB2f224ttjfHGY2yYzgE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5" y="3089717"/>
            <a:ext cx="2467914" cy="287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ияз\Desktop\img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34" y="3125353"/>
            <a:ext cx="3240360" cy="283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1050372"/>
          <p:cNvPicPr>
            <a:picLocks noChangeAspect="1" noChangeArrowheads="1"/>
          </p:cNvPicPr>
          <p:nvPr/>
        </p:nvPicPr>
        <p:blipFill>
          <a:blip r:embed="rId4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r="7143"/>
          <a:stretch>
            <a:fillRect/>
          </a:stretch>
        </p:blipFill>
        <p:spPr bwMode="auto">
          <a:xfrm>
            <a:off x="7201046" y="5661248"/>
            <a:ext cx="790575" cy="863600"/>
          </a:xfrm>
          <a:prstGeom prst="rect">
            <a:avLst/>
          </a:prstGeom>
          <a:solidFill>
            <a:srgbClr val="FFFF99"/>
          </a:solidFill>
          <a:ln w="28575" algn="in">
            <a:solidFill>
              <a:srgbClr val="FF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00192" y="4365104"/>
            <a:ext cx="25922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Руководитель</a:t>
            </a:r>
            <a:endParaRPr lang="ru-RU" sz="1400" dirty="0"/>
          </a:p>
          <a:p>
            <a:pPr algn="ctr"/>
            <a:r>
              <a:rPr lang="ru-RU" sz="1400" dirty="0" smtClean="0"/>
              <a:t>Педагог-библиотекарь</a:t>
            </a:r>
          </a:p>
          <a:p>
            <a:pPr algn="ctr"/>
            <a:r>
              <a:rPr lang="ru-RU" sz="1400" dirty="0" smtClean="0"/>
              <a:t>МБОУ </a:t>
            </a:r>
            <a:r>
              <a:rPr lang="ru-RU" sz="1400" dirty="0"/>
              <a:t>«СОШ с.Ядыгерь»</a:t>
            </a:r>
          </a:p>
          <a:p>
            <a:pPr algn="ctr"/>
            <a:r>
              <a:rPr lang="ru-RU" sz="1400" dirty="0" smtClean="0"/>
              <a:t>Дусбабаева М.М.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26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7200" y="5229200"/>
            <a:ext cx="4036769" cy="504056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         </a:t>
            </a:r>
            <a:r>
              <a:rPr lang="ru-RU" b="1" i="1" dirty="0" err="1" smtClean="0">
                <a:solidFill>
                  <a:schemeClr val="tx1"/>
                </a:solidFill>
              </a:rPr>
              <a:t>Б.Полевой</a:t>
            </a:r>
            <a:r>
              <a:rPr lang="ru-RU" b="1" i="1" dirty="0" smtClean="0">
                <a:solidFill>
                  <a:schemeClr val="tx1"/>
                </a:solidFill>
              </a:rPr>
              <a:t> и А. </a:t>
            </a:r>
            <a:r>
              <a:rPr lang="ru-RU" b="1" i="1" dirty="0" err="1" smtClean="0">
                <a:solidFill>
                  <a:schemeClr val="tx1"/>
                </a:solidFill>
              </a:rPr>
              <a:t>Маресьев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0072" y="338328"/>
            <a:ext cx="3466728" cy="1938544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1"/>
                </a:solidFill>
              </a:rPr>
              <a:t>Эту книгу знает каждый в нашей стране. Сам же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Маресьев</a:t>
            </a:r>
            <a:r>
              <a:rPr lang="ru-RU" sz="1800" b="1" i="1" dirty="0" smtClean="0">
                <a:solidFill>
                  <a:schemeClr val="tx1"/>
                </a:solidFill>
              </a:rPr>
              <a:t> прожил долгую жизнь после войны и принимал Парад на красной площади в честь 55-летия Победы над фашизмом в 2000 году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Нияз\Desktop\img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00" y="188640"/>
            <a:ext cx="4303719" cy="352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Нияз\Desktop\S5C2NMF75m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49230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47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754760" cy="1506496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</a:rPr>
              <a:t>Герои жили рядом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12290" name="Picture 2" descr="C:\Users\Нияз\Desktop\83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810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Нияз\Desktop\img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42763"/>
            <a:ext cx="4139952" cy="310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Нияз\Desktop\Devyataev_md_Kaza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49" y="4005064"/>
            <a:ext cx="4348209" cy="230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Нияз\Desktop\Vechnyiy_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05349"/>
            <a:ext cx="2331293" cy="169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44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8638" y="2724997"/>
            <a:ext cx="740833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00248" y="443082"/>
            <a:ext cx="2386608" cy="1362480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tx1"/>
                </a:solidFill>
              </a:rPr>
              <a:t>1996, август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Побег  из талибского плена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Нияз\Desktop\8ba5fa3ce72ffac74861bffc214ac6bd_400x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40" y="24924"/>
            <a:ext cx="3377953" cy="25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Нияз\Desktop\00010_10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49" y="1947517"/>
            <a:ext cx="4437869" cy="264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Нияз\Desktop\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82" y="4550898"/>
            <a:ext cx="2807392" cy="225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Нияз\Desktop\i4b69e96f701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70" y="282802"/>
            <a:ext cx="2690278" cy="201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Нияз\Desktop\Kandagar_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586" y="2270143"/>
            <a:ext cx="3688606" cy="24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Нияз\Desktop\25.05.2016-vstrecha-6_e80b60a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90" y="4339647"/>
            <a:ext cx="4021336" cy="268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Нияз\Desktop\medium_a51874906ed786ec75669bc9d1ff2153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7795">
            <a:off x="416231" y="1052736"/>
            <a:ext cx="3282123" cy="150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4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060848"/>
            <a:ext cx="8352928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    НИКТО НЕ ЗАБЫТ, НИЧТО НЕ ЗАБЫТО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14338" name="Picture 2" descr="C:\Users\Нияз\Desktop\vecnog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50096"/>
            <a:ext cx="3888432" cy="28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90472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знаем, что ныне лежит на весах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что совершается ныне.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 мужества пробил на наших часах                                                           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1941-1945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мужество нас не покинет.             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1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А.Ахматова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«Мужество»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Февраль, 1942.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87624" y="2204865"/>
            <a:ext cx="7092776" cy="64807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Эти годы принесли много горя и страдания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Советские люди просто защищали свою Родину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Нияз\Desktop\1353760575-0454773-www.nevsepic.com.u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9456"/>
            <a:ext cx="3655012" cy="25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Нияз\Desktop\39449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40471"/>
            <a:ext cx="2150715" cy="243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Нияз\Desktop\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51" y="4284960"/>
            <a:ext cx="3902225" cy="198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6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84168" y="1412776"/>
            <a:ext cx="2520280" cy="5112568"/>
          </a:xfrm>
        </p:spPr>
        <p:txBody>
          <a:bodyPr>
            <a:normAutofit/>
          </a:bodyPr>
          <a:lstStyle/>
          <a:p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Н.Гастелло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И.Кожедуб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В.Талалихин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А.Покрышкин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Н.Гулаев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Речкалов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и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tx1"/>
                </a:solidFill>
              </a:rPr>
              <a:t>Тему войны  освещали многие писатели и поэты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Моя любимая тема: </a:t>
            </a:r>
            <a:r>
              <a:rPr lang="ru-RU" sz="1800" b="1" i="1" dirty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Военные лётчики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Нияз\Desktop\img_14_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6" y="1248335"/>
            <a:ext cx="175699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ияз\Desktop\i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01511"/>
            <a:ext cx="1872208" cy="249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Нияз\Desktop\i (5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31"/>
          <a:stretch/>
        </p:blipFill>
        <p:spPr bwMode="auto">
          <a:xfrm>
            <a:off x="2123728" y="1248335"/>
            <a:ext cx="206254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ияз\Desktop\1430919749_2-alex-pokryshki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9" r="7892"/>
          <a:stretch/>
        </p:blipFill>
        <p:spPr bwMode="auto">
          <a:xfrm>
            <a:off x="4090690" y="1219801"/>
            <a:ext cx="1948776" cy="254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Нияз\Desktop\i (3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8" r="30767"/>
          <a:stretch/>
        </p:blipFill>
        <p:spPr bwMode="auto">
          <a:xfrm>
            <a:off x="4716016" y="3895695"/>
            <a:ext cx="2021245" cy="25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Нияз\Desktop\1430919804_3-nikolay-gulae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01511"/>
            <a:ext cx="184410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3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Мой рассказ об Алексее Маресьеве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Нияз\Desktop\img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89" y="154237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5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С азартом он уничтожал «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</a:rPr>
              <a:t>мессеры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» и «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</a:rPr>
              <a:t>юнкерсы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»…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Но из-за роковой ошибки был сбит в жестоком бою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Нияз\Desktop\yak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635" y="1196752"/>
            <a:ext cx="3872818" cy="266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ияз\Desktop\f29_000004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35052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861773" cy="261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293" y="3932210"/>
            <a:ext cx="3554651" cy="266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9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Нияз\Desktop\167574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27567"/>
            <a:ext cx="2468538" cy="377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ияз\Desktop\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35716" y="209441"/>
            <a:ext cx="29527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292080" y="1780980"/>
            <a:ext cx="3528392" cy="188084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Плен? Никогда!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Только через 18 суток его заметили деревенские мальчишки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7172" name="Picture 4" descr="C:\Users\Нияз\Desktop\maresie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61823"/>
            <a:ext cx="394840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Нияз\Desktop\i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4" b="22352"/>
          <a:stretch/>
        </p:blipFill>
        <p:spPr bwMode="auto">
          <a:xfrm>
            <a:off x="3613853" y="181344"/>
            <a:ext cx="3108953" cy="159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61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48743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</a:rPr>
              <a:t>Во что бы то ни стало он решил восстановиться и  </a:t>
            </a:r>
            <a:br>
              <a:rPr lang="ru-RU" sz="2000" b="1" i="1" dirty="0" smtClean="0">
                <a:solidFill>
                  <a:schemeClr val="tx1"/>
                </a:solidFill>
              </a:rPr>
            </a:br>
            <a:r>
              <a:rPr lang="ru-RU" sz="2000" b="1" i="1" dirty="0" smtClean="0">
                <a:solidFill>
                  <a:schemeClr val="tx1"/>
                </a:solidFill>
              </a:rPr>
              <a:t>лететь бить врага… 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Нияз\Desktop\103609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r="18494" b="14995"/>
          <a:stretch/>
        </p:blipFill>
        <p:spPr bwMode="auto">
          <a:xfrm>
            <a:off x="4164783" y="1110171"/>
            <a:ext cx="3327886" cy="217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Нияз\Desktop\1302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06" y="1037383"/>
            <a:ext cx="3630921" cy="231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Нияз\Desktop\ka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006" y="3588365"/>
            <a:ext cx="3155105" cy="210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Нияз\Desktop\3a117f127b5919c87094c61af53df4c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06" y="3573016"/>
            <a:ext cx="3362221" cy="265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4320480" cy="193854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tx1"/>
                </a:solidFill>
              </a:rPr>
              <a:t>Герой Советского Союза лётчик-истребитель Алексей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Маресьев</a:t>
            </a:r>
            <a:r>
              <a:rPr lang="ru-RU" sz="1800" b="1" i="1" dirty="0" smtClean="0">
                <a:solidFill>
                  <a:schemeClr val="tx1"/>
                </a:solidFill>
              </a:rPr>
              <a:t>, возвратившись в строй после ампутации обеих ног, сбил больше самолетов противника, чем до ранения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50"/>
          <a:stretch/>
        </p:blipFill>
        <p:spPr bwMode="auto">
          <a:xfrm>
            <a:off x="4775334" y="461301"/>
            <a:ext cx="3498035" cy="181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C:\Users\Нияз\Desktop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06" y="2132857"/>
            <a:ext cx="2513703" cy="39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ияз\Desktop\i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45749"/>
            <a:ext cx="2305106" cy="329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Нияз\Desktop\1338010030_il2_shturmovik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78609"/>
            <a:ext cx="2448272" cy="33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1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62398" y="338328"/>
            <a:ext cx="4124401" cy="172252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</a:rPr>
              <a:t>Подвиг Героя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Нияз\Desktop\i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99" y="3068960"/>
            <a:ext cx="4136182" cy="31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Нияз\Desktop\4928164_78541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241370" cy="31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68" y="226666"/>
            <a:ext cx="3885736" cy="291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57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456</TotalTime>
  <Words>197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Candara</vt:lpstr>
      <vt:lpstr>Symbol</vt:lpstr>
      <vt:lpstr>Times New Roman</vt:lpstr>
      <vt:lpstr>Волна</vt:lpstr>
      <vt:lpstr>Районный семинар школьных библиотекарей 23 мая 2018 года  </vt:lpstr>
      <vt:lpstr>  Мы знаем, что ныне лежит на весах И что совершается ныне. Час мужества пробил на наших часах                                                            1941-1945 гг И мужество нас не покинет.                                                         А.Ахматова «Мужество»                                                 Февраль, 1942.  </vt:lpstr>
      <vt:lpstr>Тему войны  освещали многие писатели и поэты Моя любимая тема:  Военные лётчики</vt:lpstr>
      <vt:lpstr>Мой рассказ об Алексее Маресьеве</vt:lpstr>
      <vt:lpstr>С азартом он уничтожал «мессеры» и «юнкерсы»… Но из-за роковой ошибки был сбит в жестоком бою</vt:lpstr>
      <vt:lpstr>Презентация PowerPoint</vt:lpstr>
      <vt:lpstr>Во что бы то ни стало он решил восстановиться и   лететь бить врага… </vt:lpstr>
      <vt:lpstr>Герой Советского Союза лётчик-истребитель Алексей Маресьев, возвратившись в строй после ампутации обеих ног, сбил больше самолетов противника, чем до ранения</vt:lpstr>
      <vt:lpstr>Подвиг Героя</vt:lpstr>
      <vt:lpstr>Эту книгу знает каждый в нашей стране. Сам же Маресьев прожил долгую жизнь после войны и принимал Парад на красной площади в честь 55-летия Победы над фашизмом в 2000 году</vt:lpstr>
      <vt:lpstr>Герои жили рядом</vt:lpstr>
      <vt:lpstr>1996, август Побег  из талибского плена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Нияз</dc:creator>
  <cp:lastModifiedBy>Лейсан</cp:lastModifiedBy>
  <cp:revision>35</cp:revision>
  <dcterms:created xsi:type="dcterms:W3CDTF">2017-03-21T12:12:00Z</dcterms:created>
  <dcterms:modified xsi:type="dcterms:W3CDTF">2018-05-22T07:45:40Z</dcterms:modified>
</cp:coreProperties>
</file>